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FFEACD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1" autoAdjust="0"/>
    <p:restoredTop sz="94660"/>
  </p:normalViewPr>
  <p:slideViewPr>
    <p:cSldViewPr snapToGrid="0">
      <p:cViewPr>
        <p:scale>
          <a:sx n="100" d="100"/>
          <a:sy n="100" d="100"/>
        </p:scale>
        <p:origin x="20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316EA-21B5-B135-4995-9CA0AA2683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D018F-DEF3-3130-2A9E-71683EBC6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22186-3AF6-02E7-5C21-9B9E75B70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EEB85-FD36-AFBC-24DA-A61DE7700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D8E7D-3ACB-782D-3136-FF4840D0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2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74D3-61D6-109E-2AA8-9F55C5812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E5E94-6B14-5415-6656-0577EE0B3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D88DB-A76A-031C-B153-255211E6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895E1-B474-36F3-D07D-0398C6FDE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35F4C-C4DA-9BDD-290D-CD038369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34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4DF47E-4056-8B76-A8E3-C88E0324C9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8D5F9-C26C-B91C-70EB-84C57740C4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E4DE6-9301-5466-9D3A-929F29569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3EB0A2-6065-C248-0643-6E73CA96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0DBA0-3CAB-9376-5495-95D7A451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0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644A0-D613-362C-B845-E2DE4A1C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67578-67DD-F9DA-F5E9-E036A054E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FB37-A9F6-4207-0A73-0780C15F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D8F9D-30A8-0E88-308A-FED205341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E91E0E-0936-EDEB-CED3-F4865C04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10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D7DB9-149E-7229-6361-8725F15A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42444-700A-3189-3E08-090B84C23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91043-37BD-4362-BFC4-A125547FE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95163-3695-5A91-36EF-428BD7C0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B8CA0-9108-F402-1059-87E7A8E0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95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C67E-FCA1-DE2B-100E-4ABFC991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1BE4D-6642-BA23-B0CD-EC2F9FE68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42C41-44EF-4AD2-EC03-4DC80BA0A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432A0-63FA-6096-4F95-1E4A56A8F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567BDD-8F6F-B6BE-4A5D-B462B941A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02509-2B34-D0C9-A8AC-4845C3C27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9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F39EC-6FF1-1CDA-89C6-B1A96C65C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054DE-2CBD-24BD-EAD8-8DA42E97E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1E6A4-B626-F1D9-C647-64F9B45494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00194-4A42-62F1-8BA7-F0C65E696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BC846-B191-9D06-B3DF-BCB1A0C201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3F37DC-06E2-EA1E-C028-2537BDED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99AD1A-BA9F-8BB6-9248-BEBEC645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1F58BC-C60F-7A3E-F23E-1A89ECC1A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5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EACB-6599-39AE-F1C4-45A7AF5CB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2F63B-5A73-D659-0671-5BB09C69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19390-C3A3-2C95-46C1-8CE217B29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A9DF8-064F-5B97-5676-3516CC6B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8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65C346-09D7-C68B-497B-2214A6D7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E078E-E07D-8A75-EE13-0CD69BA1E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820F6-40A9-05BE-51C7-6EE100FC9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3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6731-C2A0-A2A0-4B24-7EF55B63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145AB-0BBA-4CCD-6240-76BD08CB8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D74D8-A1AF-7F70-568B-DA62A1605F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17649-F1B2-3697-8C60-E1BC2CF16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46172-A895-5E86-FDF0-9953387FE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617EF4-3F9E-DEFD-5698-33BEFDCB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6B14A-125D-D4C4-549D-4BA058356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4149F-2956-4D59-17AB-FE4145ED0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25117-D834-2B0F-B83A-C8E87A06D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9AFC2-2852-D88B-DD9A-9851D1D3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2242D-FC54-F548-13C7-EA27268D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97D0E-237F-FB36-95C1-72C501ADC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B0B670-1A4D-5C6C-D07A-F6C036BD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91046-343C-F19A-6A6C-D9C675DB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D6B8-D16D-3273-8CF7-CE0E4DB3B7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03295D-4A1C-404B-AE41-66361BB2CF0D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5B549-78B1-AB51-EE4B-58BA65AAFB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03D2D-98F0-612A-7778-11FEB6224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804401-2378-4BBF-A5D9-0FC6FCECD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83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8C77592-369B-7C42-2AE1-9CABCB0BA24D}"/>
              </a:ext>
            </a:extLst>
          </p:cNvPr>
          <p:cNvGrpSpPr/>
          <p:nvPr/>
        </p:nvGrpSpPr>
        <p:grpSpPr>
          <a:xfrm>
            <a:off x="4931299" y="1958659"/>
            <a:ext cx="1828800" cy="1828801"/>
            <a:chOff x="33106" y="2679334"/>
            <a:chExt cx="1828800" cy="1828801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845DF5F-EFFD-34D2-0B13-3573A8A7B4E8}"/>
                </a:ext>
              </a:extLst>
            </p:cNvPr>
            <p:cNvSpPr/>
            <p:nvPr/>
          </p:nvSpPr>
          <p:spPr>
            <a:xfrm>
              <a:off x="33106" y="2679334"/>
              <a:ext cx="1828800" cy="18288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13B9666-3601-DBAC-9894-8DB3A4A24154}"/>
                </a:ext>
              </a:extLst>
            </p:cNvPr>
            <p:cNvSpPr/>
            <p:nvPr/>
          </p:nvSpPr>
          <p:spPr>
            <a:xfrm>
              <a:off x="147406" y="2808625"/>
              <a:ext cx="1600200" cy="1600200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5" name="3D Model 64" descr="FOC Beads Spiral Ball">
                  <a:extLst>
                    <a:ext uri="{FF2B5EF4-FFF2-40B4-BE49-F238E27FC236}">
                      <a16:creationId xmlns:a16="http://schemas.microsoft.com/office/drawing/2014/main" id="{A3F74303-5B93-7B11-13AA-CC146EE98B0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32347079"/>
                    </p:ext>
                  </p:extLst>
                </p:nvPr>
              </p:nvGraphicFramePr>
              <p:xfrm>
                <a:off x="671931" y="3318160"/>
                <a:ext cx="551141" cy="551140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551141" cy="551140"/>
                      </a:xfrm>
                      <a:prstGeom prst="rect">
                        <a:avLst/>
                      </a:prstGeom>
                      <a:ln>
                        <a:solidFill>
                          <a:schemeClr val="accent1"/>
                        </a:solidFill>
                        <a:prstDash val="sysDot"/>
                      </a:ln>
                    </am3d:spPr>
                    <am3d:camera>
                      <am3d:pos x="0" y="0" z="810678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8087" d="1000000"/>
                      <am3d:preTrans dx="2927" dy="0" dz="3168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81720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5" name="3D Model 64" descr="FOC Beads Spiral Ball">
                  <a:extLst>
                    <a:ext uri="{FF2B5EF4-FFF2-40B4-BE49-F238E27FC236}">
                      <a16:creationId xmlns:a16="http://schemas.microsoft.com/office/drawing/2014/main" id="{A3F74303-5B93-7B11-13AA-CC146EE98B0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70124" y="2597485"/>
                  <a:ext cx="551141" cy="55114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  <a:prstDash val="sysDot"/>
                </a:ln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6" name="3D Model 65" descr="FOC Beads Spiral Ball">
                  <a:extLst>
                    <a:ext uri="{FF2B5EF4-FFF2-40B4-BE49-F238E27FC236}">
                      <a16:creationId xmlns:a16="http://schemas.microsoft.com/office/drawing/2014/main" id="{CA6A96F1-1D5F-59C5-2145-43199F282FC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0786512"/>
                    </p:ext>
                  </p:extLst>
                </p:nvPr>
              </p:nvGraphicFramePr>
              <p:xfrm>
                <a:off x="757741" y="3404328"/>
                <a:ext cx="379525" cy="378808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379525" cy="37880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C00000"/>
                        </a:solidFill>
                        <a:prstDash val="sysDot"/>
                      </a:ln>
                    </am3d:spPr>
                    <am3d:camera>
                      <am3d:pos x="0" y="0" z="81067814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58087" d="1000000"/>
                      <am3d:preTrans dx="2927" dy="0" dz="3168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16200000"/>
                      <am3d:postTrans dx="0" dy="0" dz="0"/>
                    </am3d:trans>
                    <am3d:raster rName="Office3DRenderer" rVer="16.0.8326">
                      <am3d:blip r:embed="rId4"/>
                    </am3d:raster>
                    <am3d:objViewport viewportSz="552848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6" name="3D Model 65" descr="FOC Beads Spiral Ball">
                  <a:extLst>
                    <a:ext uri="{FF2B5EF4-FFF2-40B4-BE49-F238E27FC236}">
                      <a16:creationId xmlns:a16="http://schemas.microsoft.com/office/drawing/2014/main" id="{CA6A96F1-1D5F-59C5-2145-43199F282FC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55934" y="2683653"/>
                  <a:ext cx="379525" cy="378808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  <a:prstDash val="sysDot"/>
                </a:ln>
              </p:spPr>
            </p:pic>
          </mc:Fallback>
        </mc:AlternateContent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D41CED7-28B8-504D-4B34-5AC54FFDB8E9}"/>
                </a:ext>
              </a:extLst>
            </p:cNvPr>
            <p:cNvSpPr/>
            <p:nvPr/>
          </p:nvSpPr>
          <p:spPr>
            <a:xfrm rot="16200000">
              <a:off x="134188" y="2796742"/>
              <a:ext cx="1600200" cy="160020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Arrow: Right 68">
              <a:extLst>
                <a:ext uri="{FF2B5EF4-FFF2-40B4-BE49-F238E27FC236}">
                  <a16:creationId xmlns:a16="http://schemas.microsoft.com/office/drawing/2014/main" id="{463AA8E5-99EF-3559-79EE-6BC171EC0912}"/>
                </a:ext>
              </a:extLst>
            </p:cNvPr>
            <p:cNvSpPr/>
            <p:nvPr/>
          </p:nvSpPr>
          <p:spPr>
            <a:xfrm rot="20505679">
              <a:off x="1392145" y="3725947"/>
              <a:ext cx="251082" cy="99763"/>
            </a:xfrm>
            <a:prstGeom prst="rightArrow">
              <a:avLst/>
            </a:prstGeom>
            <a:solidFill>
              <a:schemeClr val="accent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27841E78-3CAF-0A9B-D60A-E852E33BAE5A}"/>
                </a:ext>
              </a:extLst>
            </p:cNvPr>
            <p:cNvSpPr/>
            <p:nvPr/>
          </p:nvSpPr>
          <p:spPr>
            <a:xfrm rot="9621662">
              <a:off x="234994" y="3396239"/>
              <a:ext cx="251082" cy="99763"/>
            </a:xfrm>
            <a:prstGeom prst="rightArrow">
              <a:avLst/>
            </a:prstGeom>
            <a:solidFill>
              <a:schemeClr val="accent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E1C13E59-D585-F167-CCAD-975A393D5747}"/>
                </a:ext>
              </a:extLst>
            </p:cNvPr>
            <p:cNvSpPr/>
            <p:nvPr/>
          </p:nvSpPr>
          <p:spPr>
            <a:xfrm rot="4186840">
              <a:off x="641573" y="4138510"/>
              <a:ext cx="251082" cy="99763"/>
            </a:xfrm>
            <a:prstGeom prst="rightArrow">
              <a:avLst/>
            </a:prstGeom>
            <a:solidFill>
              <a:srgbClr val="C0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C409A316-83E5-DDDE-9B31-079A314E3629}"/>
                </a:ext>
              </a:extLst>
            </p:cNvPr>
            <p:cNvSpPr/>
            <p:nvPr/>
          </p:nvSpPr>
          <p:spPr>
            <a:xfrm rot="15078749">
              <a:off x="979976" y="2982461"/>
              <a:ext cx="251082" cy="99763"/>
            </a:xfrm>
            <a:prstGeom prst="rightArrow">
              <a:avLst/>
            </a:prstGeom>
            <a:solidFill>
              <a:srgbClr val="C00000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48B2B1F-8333-77A5-9D91-075790FA411A}"/>
                    </a:ext>
                  </a:extLst>
                </p:cNvPr>
                <p:cNvSpPr txBox="1"/>
                <p:nvPr/>
              </p:nvSpPr>
              <p:spPr>
                <a:xfrm>
                  <a:off x="1056294" y="2854388"/>
                  <a:ext cx="5019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248B2B1F-8333-77A5-9D91-075790FA4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294" y="2854388"/>
                  <a:ext cx="50199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12CAD3F-EB67-BEDB-1607-E5D4F0690DBE}"/>
                    </a:ext>
                  </a:extLst>
                </p:cNvPr>
                <p:cNvSpPr txBox="1"/>
                <p:nvPr/>
              </p:nvSpPr>
              <p:spPr>
                <a:xfrm>
                  <a:off x="1348051" y="3760387"/>
                  <a:ext cx="506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912CAD3F-EB67-BEDB-1607-E5D4F0690D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8051" y="3760387"/>
                  <a:ext cx="5068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14720378-CD54-94C6-5AE7-32A3D823DCA6}"/>
              </a:ext>
            </a:extLst>
          </p:cNvPr>
          <p:cNvSpPr/>
          <p:nvPr/>
        </p:nvSpPr>
        <p:spPr>
          <a:xfrm>
            <a:off x="4924884" y="1958659"/>
            <a:ext cx="1828800" cy="182880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F6E32409-A6B2-EF02-9706-05C27D7C9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162" y="1687875"/>
            <a:ext cx="3907875" cy="3302264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7CDCD38-065D-96ED-EECC-C1687FDB6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058007" y="1688223"/>
            <a:ext cx="4021827" cy="2913515"/>
          </a:xfrm>
          <a:prstGeom prst="rect">
            <a:avLst/>
          </a:prstGeom>
        </p:spPr>
      </p:pic>
      <p:cxnSp>
        <p:nvCxnSpPr>
          <p:cNvPr id="152" name="Connector: Curved 151">
            <a:extLst>
              <a:ext uri="{FF2B5EF4-FFF2-40B4-BE49-F238E27FC236}">
                <a16:creationId xmlns:a16="http://schemas.microsoft.com/office/drawing/2014/main" id="{2BD0B163-FD48-4B80-BB01-6E501D4EA925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2105025" y="3787459"/>
            <a:ext cx="3734259" cy="481754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3" name="Connector: Curved 152">
            <a:extLst>
              <a:ext uri="{FF2B5EF4-FFF2-40B4-BE49-F238E27FC236}">
                <a16:creationId xmlns:a16="http://schemas.microsoft.com/office/drawing/2014/main" id="{6F3A2AC3-8DEB-A1A6-EA61-626B658229DE}"/>
              </a:ext>
            </a:extLst>
          </p:cNvPr>
          <p:cNvCxnSpPr>
            <a:cxnSpLocks/>
            <a:endCxn id="51" idx="2"/>
          </p:cNvCxnSpPr>
          <p:nvPr/>
        </p:nvCxnSpPr>
        <p:spPr>
          <a:xfrm rot="10800000">
            <a:off x="5839285" y="3787460"/>
            <a:ext cx="2661779" cy="210969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FD5A8B2C-348B-DCD8-BB83-AF26693F53B5}"/>
              </a:ext>
            </a:extLst>
          </p:cNvPr>
          <p:cNvSpPr txBox="1"/>
          <p:nvPr/>
        </p:nvSpPr>
        <p:spPr>
          <a:xfrm>
            <a:off x="4668727" y="1658332"/>
            <a:ext cx="23411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Triaxial resistivity coils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4030B1BB-F42A-EE97-DD40-654F9D28FC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8029" y="4140594"/>
            <a:ext cx="1828800" cy="849418"/>
          </a:xfrm>
          <a:prstGeom prst="rect">
            <a:avLst/>
          </a:prstGeom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FD7F8D6B-A953-A4E2-EB34-76BB3BFA3090}"/>
              </a:ext>
            </a:extLst>
          </p:cNvPr>
          <p:cNvCxnSpPr>
            <a:cxnSpLocks/>
          </p:cNvCxnSpPr>
          <p:nvPr/>
        </p:nvCxnSpPr>
        <p:spPr>
          <a:xfrm>
            <a:off x="8391525" y="4150119"/>
            <a:ext cx="252404" cy="34797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19D9196-0900-2F22-6396-A56B12F1E382}"/>
                  </a:ext>
                </a:extLst>
              </p:cNvPr>
              <p:cNvSpPr txBox="1"/>
              <p:nvPr/>
            </p:nvSpPr>
            <p:spPr>
              <a:xfrm>
                <a:off x="6965543" y="4272083"/>
                <a:ext cx="16498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𝒅𝒊𝒑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6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𝒅𝒆𝒗𝒊𝒂𝒕𝒊𝒐𝒏</m:t>
                      </m:r>
                    </m:oMath>
                  </m:oMathPara>
                </a14:m>
                <a:endParaRPr lang="en-US" sz="1600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A19D9196-0900-2F22-6396-A56B12F1E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543" y="4272083"/>
                <a:ext cx="1649811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49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9E867-4F7F-8243-8A4A-9EFA0D143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498" y="1213873"/>
            <a:ext cx="3907875" cy="3848100"/>
          </a:xfrm>
          <a:prstGeom prst="rect">
            <a:avLst/>
          </a:prstGeom>
          <a:noFill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19ADBBA-AEC7-8D68-FA8C-3BC23DE252C9}"/>
              </a:ext>
            </a:extLst>
          </p:cNvPr>
          <p:cNvGrpSpPr/>
          <p:nvPr/>
        </p:nvGrpSpPr>
        <p:grpSpPr>
          <a:xfrm rot="1994117">
            <a:off x="1989579" y="3451839"/>
            <a:ext cx="1134959" cy="793659"/>
            <a:chOff x="4580512" y="2844222"/>
            <a:chExt cx="1134959" cy="7936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4EFD22A-B703-EF81-279F-2EA3BB1A4EB3}"/>
                    </a:ext>
                  </a:extLst>
                </p:cNvPr>
                <p:cNvSpPr txBox="1"/>
                <p:nvPr/>
              </p:nvSpPr>
              <p:spPr>
                <a:xfrm rot="19555563">
                  <a:off x="4580512" y="2844222"/>
                  <a:ext cx="5019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B4EFD22A-B703-EF81-279F-2EA3BB1A4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55563">
                  <a:off x="4580512" y="2844222"/>
                  <a:ext cx="50199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74D09B9-2C72-1657-2571-47C1298F1C28}"/>
                    </a:ext>
                  </a:extLst>
                </p:cNvPr>
                <p:cNvSpPr txBox="1"/>
                <p:nvPr/>
              </p:nvSpPr>
              <p:spPr>
                <a:xfrm rot="19555563">
                  <a:off x="5208666" y="2937838"/>
                  <a:ext cx="506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74D09B9-2C72-1657-2571-47C1298F1C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555563">
                  <a:off x="5208666" y="2937838"/>
                  <a:ext cx="506805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12A820-38D2-AC87-7FF8-F4151D6C198D}"/>
                </a:ext>
              </a:extLst>
            </p:cNvPr>
            <p:cNvCxnSpPr>
              <a:cxnSpLocks/>
            </p:cNvCxnSpPr>
            <p:nvPr/>
          </p:nvCxnSpPr>
          <p:spPr>
            <a:xfrm rot="19632587">
              <a:off x="4885148" y="3434948"/>
              <a:ext cx="57757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9FB1596-9DE3-E222-0168-7B3A19FC6283}"/>
                </a:ext>
              </a:extLst>
            </p:cNvPr>
            <p:cNvCxnSpPr>
              <a:cxnSpLocks/>
            </p:cNvCxnSpPr>
            <p:nvPr/>
          </p:nvCxnSpPr>
          <p:spPr>
            <a:xfrm rot="19632587" flipV="1">
              <a:off x="4815941" y="3125817"/>
              <a:ext cx="0" cy="5120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ABC75C6-941A-61C6-5119-CF3173A51335}"/>
              </a:ext>
            </a:extLst>
          </p:cNvPr>
          <p:cNvGrpSpPr/>
          <p:nvPr/>
        </p:nvGrpSpPr>
        <p:grpSpPr>
          <a:xfrm rot="1951352">
            <a:off x="1732187" y="2852733"/>
            <a:ext cx="570674" cy="1966451"/>
            <a:chOff x="3814850" y="1444022"/>
            <a:chExt cx="968824" cy="3141554"/>
          </a:xfrm>
        </p:grpSpPr>
        <p:sp>
          <p:nvSpPr>
            <p:cNvPr id="9" name="Cylinder 8">
              <a:extLst>
                <a:ext uri="{FF2B5EF4-FFF2-40B4-BE49-F238E27FC236}">
                  <a16:creationId xmlns:a16="http://schemas.microsoft.com/office/drawing/2014/main" id="{466A1F89-54A3-464C-9795-499699C5D21D}"/>
                </a:ext>
              </a:extLst>
            </p:cNvPr>
            <p:cNvSpPr/>
            <p:nvPr/>
          </p:nvSpPr>
          <p:spPr>
            <a:xfrm rot="19615922">
              <a:off x="4190352" y="1444022"/>
              <a:ext cx="272353" cy="3141554"/>
            </a:xfrm>
            <a:prstGeom prst="can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ylinder 9">
              <a:extLst>
                <a:ext uri="{FF2B5EF4-FFF2-40B4-BE49-F238E27FC236}">
                  <a16:creationId xmlns:a16="http://schemas.microsoft.com/office/drawing/2014/main" id="{61DD5C20-88CC-2700-368A-E49B6F2CA64E}"/>
                </a:ext>
              </a:extLst>
            </p:cNvPr>
            <p:cNvSpPr/>
            <p:nvPr/>
          </p:nvSpPr>
          <p:spPr>
            <a:xfrm rot="19615922">
              <a:off x="4696347" y="2776652"/>
              <a:ext cx="87327" cy="1695687"/>
            </a:xfrm>
            <a:prstGeom prst="can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ylinder 10">
              <a:extLst>
                <a:ext uri="{FF2B5EF4-FFF2-40B4-BE49-F238E27FC236}">
                  <a16:creationId xmlns:a16="http://schemas.microsoft.com/office/drawing/2014/main" id="{A3AEDA1F-E9A5-DCD6-785E-4F10511F7EB8}"/>
                </a:ext>
              </a:extLst>
            </p:cNvPr>
            <p:cNvSpPr/>
            <p:nvPr/>
          </p:nvSpPr>
          <p:spPr>
            <a:xfrm rot="19615922">
              <a:off x="3814850" y="1658037"/>
              <a:ext cx="65785" cy="1369815"/>
            </a:xfrm>
            <a:prstGeom prst="can">
              <a:avLst/>
            </a:prstGeom>
            <a:gradFill flip="none" rotWithShape="1">
              <a:gsLst>
                <a:gs pos="0">
                  <a:srgbClr val="FFFFCC">
                    <a:shade val="30000"/>
                    <a:satMod val="115000"/>
                  </a:srgbClr>
                </a:gs>
                <a:gs pos="50000">
                  <a:srgbClr val="FFFFCC">
                    <a:shade val="67500"/>
                    <a:satMod val="115000"/>
                  </a:srgbClr>
                </a:gs>
                <a:gs pos="100000">
                  <a:srgbClr val="FFFFCC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F11BB01-48D7-216D-9CE0-ABDCA3FE7F13}"/>
                </a:ext>
              </a:extLst>
            </p:cNvPr>
            <p:cNvSpPr/>
            <p:nvPr/>
          </p:nvSpPr>
          <p:spPr>
            <a:xfrm rot="19610277">
              <a:off x="4650015" y="3254198"/>
              <a:ext cx="52036" cy="520468"/>
            </a:xfrm>
            <a:prstGeom prst="roundRect">
              <a:avLst/>
            </a:prstGeom>
            <a:blipFill>
              <a:blip r:embed="rId6"/>
              <a:tile tx="0" ty="0" sx="100000" sy="100000" flip="none" algn="tl"/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7D57F8-87AE-C070-1A3D-7F34589F4DFE}"/>
              </a:ext>
            </a:extLst>
          </p:cNvPr>
          <p:cNvCxnSpPr>
            <a:cxnSpLocks/>
          </p:cNvCxnSpPr>
          <p:nvPr/>
        </p:nvCxnSpPr>
        <p:spPr>
          <a:xfrm flipH="1">
            <a:off x="1089923" y="4317478"/>
            <a:ext cx="482558" cy="8616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1BEEC-99B9-6617-7585-9049787519A4}"/>
                  </a:ext>
                </a:extLst>
              </p:cNvPr>
              <p:cNvSpPr txBox="1"/>
              <p:nvPr/>
            </p:nvSpPr>
            <p:spPr>
              <a:xfrm rot="21101725">
                <a:off x="1323975" y="3992348"/>
                <a:ext cx="607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𝒅𝒊𝒑</m:t>
                      </m:r>
                    </m:oMath>
                  </m:oMathPara>
                </a14:m>
                <a:endParaRPr lang="en-US" b="1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A1BEEC-99B9-6617-7585-904978751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101725">
                <a:off x="1323975" y="3992348"/>
                <a:ext cx="607859" cy="369332"/>
              </a:xfrm>
              <a:prstGeom prst="rect">
                <a:avLst/>
              </a:prstGeom>
              <a:blipFill>
                <a:blip r:embed="rId7"/>
                <a:stretch>
                  <a:fillRect r="-926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8" name="Picture 127">
            <a:extLst>
              <a:ext uri="{FF2B5EF4-FFF2-40B4-BE49-F238E27FC236}">
                <a16:creationId xmlns:a16="http://schemas.microsoft.com/office/drawing/2014/main" id="{1FA1BC98-5794-9F30-3484-CD120A0E20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27374" y="1408673"/>
            <a:ext cx="4557553" cy="3302264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94E545A2-7C99-84CA-EDF8-D08B541976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2355">
            <a:off x="7408277" y="2671956"/>
            <a:ext cx="1730269" cy="1980500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FBF763A7-F999-134F-D7CF-43D0EC64387E}"/>
              </a:ext>
            </a:extLst>
          </p:cNvPr>
          <p:cNvGrpSpPr/>
          <p:nvPr/>
        </p:nvGrpSpPr>
        <p:grpSpPr>
          <a:xfrm rot="21397298">
            <a:off x="8410255" y="3331463"/>
            <a:ext cx="1225316" cy="803662"/>
            <a:chOff x="4564942" y="2834219"/>
            <a:chExt cx="1225316" cy="80366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35186C78-4A2F-F049-6531-C42264F41DBD}"/>
                    </a:ext>
                  </a:extLst>
                </p:cNvPr>
                <p:cNvSpPr txBox="1"/>
                <p:nvPr/>
              </p:nvSpPr>
              <p:spPr>
                <a:xfrm>
                  <a:off x="4564942" y="2834219"/>
                  <a:ext cx="5019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35186C78-4A2F-F049-6531-C42264F41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4942" y="2834219"/>
                  <a:ext cx="501997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A58A45F-AC92-A8BB-F9C3-73FB8397549E}"/>
                    </a:ext>
                  </a:extLst>
                </p:cNvPr>
                <p:cNvSpPr txBox="1"/>
                <p:nvPr/>
              </p:nvSpPr>
              <p:spPr>
                <a:xfrm>
                  <a:off x="5283453" y="3257262"/>
                  <a:ext cx="5068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5A58A45F-AC92-A8BB-F9C3-73FB839754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3453" y="3257262"/>
                  <a:ext cx="506805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9F20146-6686-8FA8-D1C0-8684C3FDA6B6}"/>
                </a:ext>
              </a:extLst>
            </p:cNvPr>
            <p:cNvCxnSpPr>
              <a:cxnSpLocks/>
            </p:cNvCxnSpPr>
            <p:nvPr/>
          </p:nvCxnSpPr>
          <p:spPr>
            <a:xfrm rot="19632587">
              <a:off x="4885148" y="3434948"/>
              <a:ext cx="577571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70D2E8C1-58D4-18AC-A1B8-3F88CC72DAAF}"/>
                </a:ext>
              </a:extLst>
            </p:cNvPr>
            <p:cNvCxnSpPr>
              <a:cxnSpLocks/>
            </p:cNvCxnSpPr>
            <p:nvPr/>
          </p:nvCxnSpPr>
          <p:spPr>
            <a:xfrm rot="19632587" flipV="1">
              <a:off x="4815941" y="3125817"/>
              <a:ext cx="0" cy="51206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691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be 115">
            <a:extLst>
              <a:ext uri="{FF2B5EF4-FFF2-40B4-BE49-F238E27FC236}">
                <a16:creationId xmlns:a16="http://schemas.microsoft.com/office/drawing/2014/main" id="{1A0CFEDD-6496-B79A-CA8C-79301D8EA2F6}"/>
              </a:ext>
            </a:extLst>
          </p:cNvPr>
          <p:cNvSpPr/>
          <p:nvPr/>
        </p:nvSpPr>
        <p:spPr>
          <a:xfrm rot="20980202">
            <a:off x="5070468" y="3253069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9B967B97-F3EB-F5B6-4BD2-3A201EDC004A}"/>
              </a:ext>
            </a:extLst>
          </p:cNvPr>
          <p:cNvSpPr/>
          <p:nvPr/>
        </p:nvSpPr>
        <p:spPr>
          <a:xfrm rot="20980202">
            <a:off x="5032765" y="3107281"/>
            <a:ext cx="3879176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CDD0900C-4B21-478A-D094-B3DB097304CA}"/>
              </a:ext>
            </a:extLst>
          </p:cNvPr>
          <p:cNvSpPr/>
          <p:nvPr/>
        </p:nvSpPr>
        <p:spPr>
          <a:xfrm rot="20980202">
            <a:off x="5011037" y="2782590"/>
            <a:ext cx="3840201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F488A2EE-61D2-6939-2652-94DF40CCD635}"/>
              </a:ext>
            </a:extLst>
          </p:cNvPr>
          <p:cNvSpPr/>
          <p:nvPr/>
        </p:nvSpPr>
        <p:spPr>
          <a:xfrm rot="20980202">
            <a:off x="4964191" y="2642630"/>
            <a:ext cx="3856241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Cube 119">
            <a:extLst>
              <a:ext uri="{FF2B5EF4-FFF2-40B4-BE49-F238E27FC236}">
                <a16:creationId xmlns:a16="http://schemas.microsoft.com/office/drawing/2014/main" id="{50FF7139-C80E-78E9-1EDE-BF0EB0A7F0BC}"/>
              </a:ext>
            </a:extLst>
          </p:cNvPr>
          <p:cNvSpPr/>
          <p:nvPr/>
        </p:nvSpPr>
        <p:spPr>
          <a:xfrm rot="20980202">
            <a:off x="4934597" y="2308922"/>
            <a:ext cx="382028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Cube 120">
            <a:extLst>
              <a:ext uri="{FF2B5EF4-FFF2-40B4-BE49-F238E27FC236}">
                <a16:creationId xmlns:a16="http://schemas.microsoft.com/office/drawing/2014/main" id="{33D9F60A-9E73-6A0E-632C-F087E5FE76C5}"/>
              </a:ext>
            </a:extLst>
          </p:cNvPr>
          <p:cNvSpPr/>
          <p:nvPr/>
        </p:nvSpPr>
        <p:spPr>
          <a:xfrm rot="20980202">
            <a:off x="4901390" y="2141665"/>
            <a:ext cx="3822460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Cube 121">
            <a:extLst>
              <a:ext uri="{FF2B5EF4-FFF2-40B4-BE49-F238E27FC236}">
                <a16:creationId xmlns:a16="http://schemas.microsoft.com/office/drawing/2014/main" id="{3D47883C-6EEA-495A-C488-AFE352CC4EFA}"/>
              </a:ext>
            </a:extLst>
          </p:cNvPr>
          <p:cNvSpPr/>
          <p:nvPr/>
        </p:nvSpPr>
        <p:spPr>
          <a:xfrm rot="20980202">
            <a:off x="4869184" y="1807961"/>
            <a:ext cx="3791674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76B70C-D8D7-68D4-8C37-BDCAC14F5F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484" y="539142"/>
            <a:ext cx="3895682" cy="2822693"/>
          </a:xfrm>
          <a:prstGeom prst="rect">
            <a:avLst/>
          </a:prstGeom>
        </p:spPr>
      </p:pic>
      <p:sp>
        <p:nvSpPr>
          <p:cNvPr id="161" name="Cube 160">
            <a:extLst>
              <a:ext uri="{FF2B5EF4-FFF2-40B4-BE49-F238E27FC236}">
                <a16:creationId xmlns:a16="http://schemas.microsoft.com/office/drawing/2014/main" id="{83A1C90A-615A-107E-1F6A-608C1E615AD2}"/>
              </a:ext>
            </a:extLst>
          </p:cNvPr>
          <p:cNvSpPr/>
          <p:nvPr/>
        </p:nvSpPr>
        <p:spPr>
          <a:xfrm>
            <a:off x="1742946" y="4630082"/>
            <a:ext cx="1630635" cy="541193"/>
          </a:xfrm>
          <a:prstGeom prst="cube">
            <a:avLst>
              <a:gd name="adj" fmla="val 29541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Cube 161">
            <a:extLst>
              <a:ext uri="{FF2B5EF4-FFF2-40B4-BE49-F238E27FC236}">
                <a16:creationId xmlns:a16="http://schemas.microsoft.com/office/drawing/2014/main" id="{89516409-259A-AF3A-979A-85B4AFCD14CA}"/>
              </a:ext>
            </a:extLst>
          </p:cNvPr>
          <p:cNvSpPr/>
          <p:nvPr/>
        </p:nvSpPr>
        <p:spPr>
          <a:xfrm>
            <a:off x="1742945" y="4175439"/>
            <a:ext cx="1630635" cy="541193"/>
          </a:xfrm>
          <a:prstGeom prst="cube">
            <a:avLst>
              <a:gd name="adj" fmla="val 29541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81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be 1">
            <a:extLst>
              <a:ext uri="{FF2B5EF4-FFF2-40B4-BE49-F238E27FC236}">
                <a16:creationId xmlns:a16="http://schemas.microsoft.com/office/drawing/2014/main" id="{43CAE4FC-0A30-1004-97A8-3850DFBBDFBB}"/>
              </a:ext>
            </a:extLst>
          </p:cNvPr>
          <p:cNvSpPr/>
          <p:nvPr/>
        </p:nvSpPr>
        <p:spPr>
          <a:xfrm>
            <a:off x="7737468" y="3024469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6117A1B4-E892-7EAD-4D1B-374B5CE4C0A8}"/>
              </a:ext>
            </a:extLst>
          </p:cNvPr>
          <p:cNvSpPr/>
          <p:nvPr/>
        </p:nvSpPr>
        <p:spPr>
          <a:xfrm>
            <a:off x="7737467" y="2872419"/>
            <a:ext cx="3872479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83332DB5-5283-7FE0-41CD-BB694EE27C01}"/>
              </a:ext>
            </a:extLst>
          </p:cNvPr>
          <p:cNvSpPr/>
          <p:nvPr/>
        </p:nvSpPr>
        <p:spPr>
          <a:xfrm>
            <a:off x="7737467" y="2540216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A2D2EB7-049C-E8A2-2D3A-73C261D41996}"/>
              </a:ext>
            </a:extLst>
          </p:cNvPr>
          <p:cNvSpPr/>
          <p:nvPr/>
        </p:nvSpPr>
        <p:spPr>
          <a:xfrm>
            <a:off x="7737466" y="2393180"/>
            <a:ext cx="3872479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E7CD0389-A40B-3763-D37E-2DD10AFFB18E}"/>
              </a:ext>
            </a:extLst>
          </p:cNvPr>
          <p:cNvSpPr/>
          <p:nvPr/>
        </p:nvSpPr>
        <p:spPr>
          <a:xfrm>
            <a:off x="7737466" y="2050801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88285706-87E2-DC63-EE59-8D6C32BECC2A}"/>
              </a:ext>
            </a:extLst>
          </p:cNvPr>
          <p:cNvSpPr/>
          <p:nvPr/>
        </p:nvSpPr>
        <p:spPr>
          <a:xfrm>
            <a:off x="7737466" y="1877689"/>
            <a:ext cx="3872479" cy="1136132"/>
          </a:xfrm>
          <a:prstGeom prst="cube">
            <a:avLst>
              <a:gd name="adj" fmla="val 91608"/>
            </a:avLst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3ACCFE5E-4E3A-756D-0089-627115BEBA2A}"/>
              </a:ext>
            </a:extLst>
          </p:cNvPr>
          <p:cNvSpPr/>
          <p:nvPr/>
        </p:nvSpPr>
        <p:spPr>
          <a:xfrm>
            <a:off x="7737466" y="1535310"/>
            <a:ext cx="3872479" cy="1311034"/>
          </a:xfrm>
          <a:prstGeom prst="cube">
            <a:avLst>
              <a:gd name="adj" fmla="val 77992"/>
            </a:avLst>
          </a:prstGeom>
          <a:blipFill dpi="0"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30000"/>
                      </a14:imgEffect>
                      <a14:imgEffect>
                        <a14:colorTemperature colorTemp="8800"/>
                      </a14:imgEffect>
                      <a14:imgEffect>
                        <a14:brightnessContrast contrast="-2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evice with springs and arrows&#10;&#10;Description automatically generated">
            <a:extLst>
              <a:ext uri="{FF2B5EF4-FFF2-40B4-BE49-F238E27FC236}">
                <a16:creationId xmlns:a16="http://schemas.microsoft.com/office/drawing/2014/main" id="{B4635991-5B10-7AF3-80D4-880F10518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8" y="212271"/>
            <a:ext cx="10689278" cy="61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05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13</Words>
  <Application>Microsoft Office PowerPoint</Application>
  <PresentationFormat>Widescreen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Morales, Misael M</dc:creator>
  <cp:lastModifiedBy>Morales, Misael M</cp:lastModifiedBy>
  <cp:revision>1</cp:revision>
  <dcterms:created xsi:type="dcterms:W3CDTF">2024-06-15T01:04:51Z</dcterms:created>
  <dcterms:modified xsi:type="dcterms:W3CDTF">2024-06-15T04:10:06Z</dcterms:modified>
</cp:coreProperties>
</file>